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77" r:id="rId6"/>
    <p:sldId id="264" r:id="rId7"/>
    <p:sldId id="265" r:id="rId8"/>
    <p:sldId id="266" r:id="rId9"/>
    <p:sldId id="271" r:id="rId10"/>
    <p:sldId id="268" r:id="rId11"/>
    <p:sldId id="270" r:id="rId12"/>
    <p:sldId id="274" r:id="rId13"/>
    <p:sldId id="276" r:id="rId14"/>
    <p:sldId id="275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DE9F-4925-4B62-8696-50B8BEFABB0E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61BA8-FB80-4B3E-976F-B0E5473E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61BA8-FB80-4B3E-976F-B0E5473E0F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61BA8-FB80-4B3E-976F-B0E5473E0F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0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61BA8-FB80-4B3E-976F-B0E5473E0F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5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2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8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8B73-763B-420B-9279-A127AF6892F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7FE31-CA21-46AD-8D0E-CDF81520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1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Methods of hatching eggs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873" y="1219200"/>
            <a:ext cx="7931727" cy="5334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Two methods-natural method and artificial method</a:t>
            </a:r>
          </a:p>
          <a:p>
            <a:pPr algn="l"/>
            <a:r>
              <a:rPr lang="en-US" sz="3600" dirty="0" smtClean="0">
                <a:solidFill>
                  <a:srgbClr val="0070C0"/>
                </a:solidFill>
              </a:rPr>
              <a:t>Natural method of incubation:</a:t>
            </a:r>
          </a:p>
          <a:p>
            <a:pPr algn="l"/>
            <a:r>
              <a:rPr lang="en-US" sz="3600" dirty="0" smtClean="0">
                <a:solidFill>
                  <a:srgbClr val="0070C0"/>
                </a:solidFill>
              </a:rPr>
              <a:t>Brooding hen: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hot air incubator image in methods hatching of chick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0010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95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 result for hot air incubator image in methods hatching of chick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7924800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60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rtificial methods of incubation chicken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1060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083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ot water incubator image in methods hatching of chick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868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05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artificial methods of incubation chicken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296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71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7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Precautions during incubation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305800" cy="5181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1.Fumigation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2.Levelling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3.Trial run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4.Orientation of eggs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5.Temperature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6.Ventilation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7.Turning eggs</a:t>
            </a:r>
          </a:p>
          <a:p>
            <a:pPr algn="l"/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5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natural method of incubation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natural method of incubation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natural method of incubation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69342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02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natural method of incubation nest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31749"/>
            <a:ext cx="7467600" cy="6426251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819400" y="0"/>
            <a:ext cx="3200400" cy="431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Nests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2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natural method of incubation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245"/>
            <a:ext cx="9144000" cy="6241755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6096000" y="990600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Take care all the chicks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0"/>
            <a:ext cx="57150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Management of hens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769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Artificial Methods of Incubation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Artificial Methods of Incubation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57070" y="3244334"/>
            <a:ext cx="322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Artificial Methods of Incubation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7070" y="3244334"/>
            <a:ext cx="322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Artificial Methods of Incubation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3564" y="748145"/>
            <a:ext cx="685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Artificial Methods of Incubation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256" y="2438400"/>
            <a:ext cx="480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Hot air Incubator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393256" y="3244335"/>
            <a:ext cx="3712144" cy="38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Heat regulation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39624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Hot air Mammoths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54864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Hot water incubator</a:t>
            </a:r>
          </a:p>
        </p:txBody>
      </p:sp>
    </p:spTree>
    <p:extLst>
      <p:ext uri="{BB962C8B-B14F-4D97-AF65-F5344CB8AC3E}">
        <p14:creationId xmlns:p14="http://schemas.microsoft.com/office/powerpoint/2010/main" val="69655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artificial methods of incubation chicken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2000" cy="4495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198418" y="-6927"/>
            <a:ext cx="7086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Artificial Methods of Incubation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820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74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5438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03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6200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62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75</Words>
  <Application>Microsoft Office PowerPoint</Application>
  <PresentationFormat>On-screen Show (4:3)</PresentationFormat>
  <Paragraphs>27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Methods of hatching eggs</vt:lpstr>
      <vt:lpstr>PowerPoint Presentation</vt:lpstr>
      <vt:lpstr>PowerPoint Presentation</vt:lpstr>
      <vt:lpstr>PowerPoint Presentation</vt:lpstr>
      <vt:lpstr>Artificial Methods of Incubation Artificial Methods of Incubation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Precautions during incubation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hatching eggs</dc:title>
  <dc:creator>Personal</dc:creator>
  <cp:lastModifiedBy>Personal</cp:lastModifiedBy>
  <cp:revision>14</cp:revision>
  <dcterms:created xsi:type="dcterms:W3CDTF">2017-07-10T00:54:31Z</dcterms:created>
  <dcterms:modified xsi:type="dcterms:W3CDTF">2017-07-10T02:32:41Z</dcterms:modified>
</cp:coreProperties>
</file>